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81" r:id="rId4"/>
    <p:sldId id="284" r:id="rId5"/>
    <p:sldId id="288" r:id="rId6"/>
    <p:sldId id="285" r:id="rId7"/>
    <p:sldId id="282" r:id="rId8"/>
    <p:sldId id="274" r:id="rId9"/>
    <p:sldId id="286" r:id="rId10"/>
    <p:sldId id="287" r:id="rId11"/>
    <p:sldId id="289" r:id="rId12"/>
    <p:sldId id="290" r:id="rId13"/>
    <p:sldId id="292" r:id="rId14"/>
    <p:sldId id="293" r:id="rId15"/>
    <p:sldId id="294" r:id="rId16"/>
    <p:sldId id="295" r:id="rId17"/>
  </p:sldIdLst>
  <p:sldSz cx="12192000" cy="6858000"/>
  <p:notesSz cx="6991350" cy="928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26"/>
    <p:restoredTop sz="90859"/>
  </p:normalViewPr>
  <p:slideViewPr>
    <p:cSldViewPr>
      <p:cViewPr varScale="1">
        <p:scale>
          <a:sx n="55" d="100"/>
          <a:sy n="55" d="100"/>
        </p:scale>
        <p:origin x="78" y="3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BB9ABA-C25D-E445-A467-0F770B3212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9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Arial Unicode M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0862-2624-314F-854D-52F802791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0813" y="0"/>
            <a:ext cx="30289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ea typeface="Arial Unicode MS" charset="0"/>
                <a:cs typeface="+mn-cs"/>
              </a:defRPr>
            </a:lvl1pPr>
          </a:lstStyle>
          <a:p>
            <a:pPr>
              <a:defRPr/>
            </a:pPr>
            <a:fld id="{C9492CA5-43D6-464F-9250-82836C7B93CB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ACA05-9387-8142-BB23-33B7EAFFEC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2895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Arial Unicode M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18DF9-B13D-364F-9EAD-9BEF10931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0813" y="8815388"/>
            <a:ext cx="302895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125A96-F6A7-44DC-94A9-D961BA5AA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9BC419D0-E7AA-754E-86B5-1CBD3B57E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2F0455E4-9662-B244-A9B8-C2CC8779A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57208157-8877-D34E-A59C-D35934201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C3C2BE4C-0320-374E-BD4A-9A1AD16C2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4CF0BCA-E159-F642-9F0B-525CA93D705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1210F7C-0A5B-444C-9882-C39B6EFB95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962400" y="0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id="{F2489254-852F-9741-82C0-DA4B1981A1B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1638" y="696913"/>
            <a:ext cx="6183312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73B25A78-FE2C-2A41-B15D-73EAC57E80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31863" y="4408488"/>
            <a:ext cx="5121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5BCDA9DE-AEF8-7F40-A6A2-D90123DEE56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818563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ED25F26F-8FE7-874F-8B6C-87F674A66F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62400" y="8818563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200678FE-4EC8-41AB-A54E-ECD68849E06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>
            <a:extLst>
              <a:ext uri="{FF2B5EF4-FFF2-40B4-BE49-F238E27FC236}">
                <a16:creationId xmlns:a16="http://schemas.microsoft.com/office/drawing/2014/main" id="{F0A01A71-E398-F14D-B283-5DF6CCAE43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19C2C4-9FE4-417D-9CDC-8F45048D9B42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7A8EAB63-CC93-1C46-B9CB-5C4ED559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488A172F-5C92-43E2-99D1-707B6C032B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Title: lecture 27: Cubit SDK</a:t>
            </a:r>
          </a:p>
          <a:p>
            <a:r>
              <a:rPr lang="en-US" altLang="en-US"/>
              <a:t>SAND Number: SAND2020-1554 TR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10829AC1-5CCF-B941-96C9-85D415ED1D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D595AF-3CF0-47A6-8EEB-6CBD6DCDEC03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B459A9B1-D39E-084D-83A2-228DEE33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767E3F80-5DAC-46EB-A729-D796314FAFA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10829AC1-5CCF-B941-96C9-85D415ED1D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4E9CB9-38F3-41DE-84AF-E308CD6475E7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B459A9B1-D39E-084D-83A2-228DEE33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CD0D303C-A405-42FA-A1C4-30C1C2E3CBB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10829AC1-5CCF-B941-96C9-85D415ED1D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2567A4-87D0-4CB4-A867-749F8F41B815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B459A9B1-D39E-084D-83A2-228DEE33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773C92F2-3F84-4BDB-AE55-B905ED55B8F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10829AC1-5CCF-B941-96C9-85D415ED1D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5DA032-C4E1-4683-989C-72ED8FA93E98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B459A9B1-D39E-084D-83A2-228DEE33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20AC8191-D5BB-455D-BFA1-FD18E9A70E8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10829AC1-5CCF-B941-96C9-85D415ED1D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FC1321-E6DD-46EA-9D80-5CC19CB85EC0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B459A9B1-D39E-084D-83A2-228DEE33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D8D52D2B-9F0E-424E-AD95-D2B5438416A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10829AC1-5CCF-B941-96C9-85D415ED1D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1B1689-3D65-4481-BEA3-DC548A0CD3A4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B459A9B1-D39E-084D-83A2-228DEE33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43FA83C5-43E6-48E5-81C5-B25A75DA30B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0384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5866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7313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B0042FA1-28C0-441A-AE71-7B345BC0B7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26167" y="6503989"/>
            <a:ext cx="8337551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altLang="en-US" sz="600" dirty="0"/>
              <a:t>SAND2020-1554 TR</a:t>
            </a:r>
          </a:p>
          <a:p>
            <a:pPr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1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56958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632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4494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89362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23543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6946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8156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375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44452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52716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A33C60-192D-4D9B-9A3E-7586C6D82BE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 altLang="en-US"/>
              <a:t>CUBIT User Tutorial</a:t>
            </a:r>
          </a:p>
          <a:p>
            <a:pPr algn="l"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462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31339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0514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8439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89039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3189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85886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98631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8535-227C-45C9-A9A7-199AEB8A8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E45D7-C21A-4C66-8E6E-6AF195590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8" name="Date Placeholder 2">
            <a:extLst>
              <a:ext uri="{FF2B5EF4-FFF2-40B4-BE49-F238E27FC236}">
                <a16:creationId xmlns:a16="http://schemas.microsoft.com/office/drawing/2014/main" id="{073E55BD-6DD5-3E4E-B309-FB59AD7C2F27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>
          <a:xfrm>
            <a:off x="9188450" y="6503989"/>
            <a:ext cx="1479550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 anchor="b"/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GB" altLang="en-US" sz="1000" b="0">
                <a:latin typeface="Times New Roman" panose="02020603050405020304" pitchFamily="18" charset="0"/>
              </a:rPr>
              <a:t>CUBIT User Tutorial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endParaRPr lang="en-GB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1700EC2-1ABC-A148-8FC4-1367035C4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6781800" cy="1524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indent="1714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defRPr/>
            </a:pPr>
            <a:r>
              <a:rPr lang="en-US" altLang="en-US" b="1" dirty="0">
                <a:solidFill>
                  <a:srgbClr val="CD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CUBIT™ Fast-Start Tutorial</a:t>
            </a:r>
          </a:p>
          <a:p>
            <a:pPr algn="ctr">
              <a:spcBef>
                <a:spcPct val="20000"/>
              </a:spcBef>
              <a:buSzPct val="100000"/>
              <a:defRPr/>
            </a:pPr>
            <a:r>
              <a:rPr lang="en-US" altLang="en-US" sz="3600" b="1" dirty="0">
                <a:solidFill>
                  <a:srgbClr val="CD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27. Cubit SDK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80A213-5DE0-44C8-9923-BF816267A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504033"/>
            <a:ext cx="3067050" cy="35337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F35B0AF8-24D6-7848-ACE7-B761D6ABFD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39762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/>
              <a:t>SDK Setup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5FF7C6E-B11C-4984-AF9E-44BB3582B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447800"/>
            <a:ext cx="7485063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Install CUBIT™ SDK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At same location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Be aware .zip file contains “Cubit 15.5” folder</a:t>
            </a: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9260951C-8E81-4088-97CF-026C62EB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5900"/>
            <a:ext cx="39243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330F68B-DDF6-4C32-ADAC-7B8AA77A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3330576"/>
            <a:ext cx="367506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indent="0">
              <a:lnSpc>
                <a:spcPct val="100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Result is combined installations</a:t>
            </a: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2CFB9420-6C96-4D98-9F91-E778D676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44963"/>
            <a:ext cx="38544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F35B0AF8-24D6-7848-ACE7-B761D6ABFD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85788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/>
              <a:t>SDK Documentation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5FF7C6E-B11C-4984-AF9E-44BB3582B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0"/>
            <a:ext cx="82296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&lt;installation&gt;/docs/index.html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8FA9E3B2-B56D-42EF-8D4F-5CA8D7FA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82800"/>
            <a:ext cx="67056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F35B0AF8-24D6-7848-ACE7-B761D6ABFD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4887" y="604271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/>
              <a:t>SDK Examples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5FF7C6E-B11C-4984-AF9E-44BB3582B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0"/>
            <a:ext cx="82296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&lt;installation&gt;/examples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9918D7BE-9BB2-40EC-A02F-E7A7D0B8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2630488"/>
            <a:ext cx="4276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F3A6B591-E08A-4882-A393-6295BF86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3638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8" name="Straight Connector 6">
            <a:extLst>
              <a:ext uri="{FF2B5EF4-FFF2-40B4-BE49-F238E27FC236}">
                <a16:creationId xmlns:a16="http://schemas.microsoft.com/office/drawing/2014/main" id="{B48C6F2D-3BEF-4CF6-877F-CABCB3BFFE9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86200" y="3609976"/>
            <a:ext cx="2743200" cy="20161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C450213-7650-4C06-9D43-16661BD66FEE}"/>
              </a:ext>
            </a:extLst>
          </p:cNvPr>
          <p:cNvSpPr/>
          <p:nvPr/>
        </p:nvSpPr>
        <p:spPr bwMode="auto">
          <a:xfrm>
            <a:off x="6629400" y="2630488"/>
            <a:ext cx="3962400" cy="186531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F35B0AF8-24D6-7848-ACE7-B761D6ABFD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609600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/>
              <a:t>Example 1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45BC6F0-4CC6-4208-8C92-59C1D466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1"/>
            <a:ext cx="82296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Start </a:t>
            </a:r>
            <a:r>
              <a:rPr lang="en-GB" altLang="en-US" dirty="0" err="1"/>
              <a:t>CMake</a:t>
            </a:r>
            <a:r>
              <a:rPr lang="en-GB" altLang="en-US" dirty="0"/>
              <a:t>-GUI : specify source and build dirs.</a:t>
            </a:r>
          </a:p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Ensure building 64 bit</a:t>
            </a:r>
          </a:p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Specify </a:t>
            </a:r>
            <a:r>
              <a:rPr lang="en-GB" altLang="en-US" dirty="0" err="1"/>
              <a:t>Cubit_DIR</a:t>
            </a:r>
            <a:endParaRPr lang="en-GB" altLang="en-US" dirty="0"/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 dirty="0"/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 dirty="0"/>
          </a:p>
        </p:txBody>
      </p:sp>
      <p:pic>
        <p:nvPicPr>
          <p:cNvPr id="24580" name="Picture 11">
            <a:extLst>
              <a:ext uri="{FF2B5EF4-FFF2-40B4-BE49-F238E27FC236}">
                <a16:creationId xmlns:a16="http://schemas.microsoft.com/office/drawing/2014/main" id="{768AE4BC-8533-4B1A-A534-FF1A4BE0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1"/>
            <a:ext cx="6858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F35B0AF8-24D6-7848-ACE7-B761D6ABFD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81176" y="674914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/>
              <a:t>Example 1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45BC6F0-4CC6-4208-8C92-59C1D466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1"/>
            <a:ext cx="822960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Build ‘Release’ configuration if in Visual Studio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 dirty="0"/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57F6DBD9-D3B5-44D2-B18B-5F3A5277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981200"/>
            <a:ext cx="69469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F35B0AF8-24D6-7848-ACE7-B761D6ABFD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1" y="724989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/>
              <a:t>Example 1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45BC6F0-4CC6-4208-8C92-59C1D466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0"/>
            <a:ext cx="82296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Set CUBIT_PLUGIN_DIR=&lt;path to plugin&gt;</a:t>
            </a:r>
          </a:p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And run CUBIT™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 dirty="0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D127C289-6A5E-4E7D-A654-8740A492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592389"/>
            <a:ext cx="86899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F35B0AF8-24D6-7848-ACE7-B761D6ABFD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4488" y="612866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/>
              <a:t>Example 1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45BC6F0-4CC6-4208-8C92-59C1D466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1"/>
            <a:ext cx="822960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Execute custom command in CUBIT™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 dirty="0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04C160F2-7B1F-43E3-B598-13BB2A0F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562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191C743-BBB9-E943-97AD-3974D45C76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1312" y="1000875"/>
            <a:ext cx="7837488" cy="60016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/>
              <a:t>Software Development Kit (SDK)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22D56B8-5977-3D44-9839-401777DB0F2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11312" y="2593975"/>
            <a:ext cx="7532688" cy="2236510"/>
          </a:xfrm>
        </p:spPr>
        <p:txBody>
          <a:bodyPr>
            <a:spAutoFit/>
          </a:bodyPr>
          <a:lstStyle/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CUBIT™ has Application Programming Interfaces (APIs) available for integration with external applications</a:t>
            </a:r>
          </a:p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These APIs, libraries and supporting files are included in the CUBIT™ SDK</a:t>
            </a:r>
          </a:p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APIs are available in the C++ programming language and support integration with other C++ applications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191C743-BBB9-E943-97AD-3974D45C76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11950"/>
            <a:ext cx="65817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/>
              <a:t>SDK Features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22D56B8-5977-3D44-9839-401777DB0F2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2001839"/>
            <a:ext cx="7532688" cy="1400383"/>
          </a:xfrm>
        </p:spPr>
        <p:txBody>
          <a:bodyPr>
            <a:spAutoFit/>
          </a:bodyPr>
          <a:lstStyle/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CUBIT™ Interface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The same API available for Python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Supports issuing commands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Supports many model queries</a:t>
            </a: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3CD2E711-B4EB-4E70-BCC3-EF0B03234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4743450"/>
            <a:ext cx="2209800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Application</a:t>
            </a: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F4F9D69D-E477-49FD-B200-105AC97A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438" y="4706939"/>
            <a:ext cx="2057400" cy="9874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Cubit</a:t>
            </a:r>
          </a:p>
        </p:txBody>
      </p:sp>
      <p:sp>
        <p:nvSpPr>
          <p:cNvPr id="9222" name="Arrow: Right 3">
            <a:extLst>
              <a:ext uri="{FF2B5EF4-FFF2-40B4-BE49-F238E27FC236}">
                <a16:creationId xmlns:a16="http://schemas.microsoft.com/office/drawing/2014/main" id="{0F533315-5A83-49CB-831C-8C16ABA29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5010150"/>
            <a:ext cx="1143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89ED840-D31E-451D-B051-E5BD4F99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1" y="4278314"/>
            <a:ext cx="3406775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2000" dirty="0"/>
              <a:t>Issue Command</a:t>
            </a:r>
          </a:p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2000" dirty="0"/>
              <a:t>Queries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1800" dirty="0" err="1"/>
              <a:t>get_mesh_size</a:t>
            </a:r>
            <a:r>
              <a:rPr lang="en-GB" altLang="en-US" sz="1800" dirty="0"/>
              <a:t>()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1800" dirty="0" err="1"/>
              <a:t>get_quality_stats</a:t>
            </a:r>
            <a:r>
              <a:rPr lang="en-GB" altLang="en-US" sz="1800" dirty="0"/>
              <a:t>()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1800" dirty="0" err="1"/>
              <a:t>get_bounding_box</a:t>
            </a:r>
            <a:r>
              <a:rPr lang="en-GB" altLang="en-US" sz="1800" dirty="0"/>
              <a:t>()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191C743-BBB9-E943-97AD-3974D45C76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1" y="829425"/>
            <a:ext cx="65817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/>
              <a:t>SDK Features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22D56B8-5977-3D44-9839-401777DB0F2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6400" y="1892300"/>
            <a:ext cx="8305800" cy="2441694"/>
          </a:xfrm>
        </p:spPr>
        <p:txBody>
          <a:bodyPr>
            <a:spAutoFit/>
          </a:bodyPr>
          <a:lstStyle/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1800" dirty="0"/>
              <a:t>Mesh Export Interface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Write out mesh data into your own format or one not supported by CUBIT™</a:t>
            </a:r>
          </a:p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1800" dirty="0"/>
              <a:t>Mesh Import Interface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Import mesh data from your own format or one not supported by CUBIT™</a:t>
            </a:r>
          </a:p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1800" dirty="0"/>
              <a:t>Material Interface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Define your custom materials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Import/Export your custom materials in your own format</a:t>
            </a: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8D673414-FA08-44F7-90D8-D9CB81D9F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24400"/>
            <a:ext cx="2286000" cy="11430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Cubit</a:t>
            </a: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3CF9A438-490B-45E6-962F-E6B410D41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24400"/>
            <a:ext cx="3962400" cy="11430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Application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AF4B9FCD-8B4B-4FA2-84DF-6FBFFEF9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5029200"/>
            <a:ext cx="2055813" cy="838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Mesh I/O</a:t>
            </a:r>
          </a:p>
        </p:txBody>
      </p:sp>
      <p:sp>
        <p:nvSpPr>
          <p:cNvPr id="11271" name="Arrow: Right 4">
            <a:extLst>
              <a:ext uri="{FF2B5EF4-FFF2-40B4-BE49-F238E27FC236}">
                <a16:creationId xmlns:a16="http://schemas.microsoft.com/office/drawing/2014/main" id="{0846E33B-7848-46B3-AD1E-FED0EF221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105400"/>
            <a:ext cx="685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72" name="Arrow: Down 5">
            <a:extLst>
              <a:ext uri="{FF2B5EF4-FFF2-40B4-BE49-F238E27FC236}">
                <a16:creationId xmlns:a16="http://schemas.microsoft.com/office/drawing/2014/main" id="{2B3F9E8E-E755-4C99-8BC3-D522AF350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943600"/>
            <a:ext cx="3810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73" name="Rectangle 6">
            <a:extLst>
              <a:ext uri="{FF2B5EF4-FFF2-40B4-BE49-F238E27FC236}">
                <a16:creationId xmlns:a16="http://schemas.microsoft.com/office/drawing/2014/main" id="{7EABFCF7-847C-4908-8BCB-E0375842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1"/>
            <a:ext cx="1981200" cy="3968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Custom 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191C743-BBB9-E943-97AD-3974D45C76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0532" y="583362"/>
            <a:ext cx="65817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/>
              <a:t>SDK Features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22D56B8-5977-3D44-9839-401777DB0F2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298576"/>
            <a:ext cx="8305800" cy="720725"/>
          </a:xfrm>
        </p:spPr>
        <p:txBody>
          <a:bodyPr>
            <a:spAutoFit/>
          </a:bodyPr>
          <a:lstStyle/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1800" dirty="0"/>
              <a:t>Claro Components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Extend and modify the Qt based user interface</a:t>
            </a:r>
            <a:endParaRPr lang="en-GB" altLang="en-US" sz="1600" dirty="0"/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03D1A38E-A9A9-4560-A363-BD5A5E50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0" y="2044666"/>
            <a:ext cx="8077200" cy="433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191C743-BBB9-E943-97AD-3974D45C76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6389" y="652418"/>
            <a:ext cx="65817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/>
              <a:t>SDK Features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22D56B8-5977-3D44-9839-401777DB0F2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371600"/>
            <a:ext cx="8305800" cy="1477328"/>
          </a:xfrm>
        </p:spPr>
        <p:txBody>
          <a:bodyPr>
            <a:spAutoFit/>
          </a:bodyPr>
          <a:lstStyle/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2000" dirty="0"/>
              <a:t>Custom Commands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2000" dirty="0"/>
              <a:t>Create your own custom command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2000" dirty="0"/>
              <a:t>Invoke the custom command using cubit.cmd()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2000" dirty="0"/>
              <a:t>Integrated with journaling</a:t>
            </a: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EC3CD807-A224-45FF-B428-4B84A74A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3933826"/>
            <a:ext cx="1676400" cy="11652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Cubit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91CE4BE5-4076-4232-8700-D5DBDF84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3933825"/>
            <a:ext cx="3962400" cy="11430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Application</a:t>
            </a:r>
          </a:p>
        </p:txBody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7E4F12E3-E1E8-4B94-AF44-184DFAEAB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9" y="4657725"/>
            <a:ext cx="2054225" cy="838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Custom Command</a:t>
            </a:r>
          </a:p>
        </p:txBody>
      </p:sp>
      <p:sp>
        <p:nvSpPr>
          <p:cNvPr id="15367" name="Arrow: Right 4">
            <a:extLst>
              <a:ext uri="{FF2B5EF4-FFF2-40B4-BE49-F238E27FC236}">
                <a16:creationId xmlns:a16="http://schemas.microsoft.com/office/drawing/2014/main" id="{1BD1D935-1FE2-402C-AC19-1381CC11D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4" y="3933825"/>
            <a:ext cx="1277937" cy="6858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cmd()</a:t>
            </a:r>
          </a:p>
        </p:txBody>
      </p:sp>
      <p:sp>
        <p:nvSpPr>
          <p:cNvPr id="15368" name="Arrow: Right 10">
            <a:extLst>
              <a:ext uri="{FF2B5EF4-FFF2-40B4-BE49-F238E27FC236}">
                <a16:creationId xmlns:a16="http://schemas.microsoft.com/office/drawing/2014/main" id="{2224982F-9F2F-444B-A52E-B82B854E54BB}"/>
              </a:ext>
            </a:extLst>
          </p:cNvPr>
          <p:cNvSpPr>
            <a:spLocks noChangeArrowheads="1"/>
          </p:cNvSpPr>
          <p:nvPr/>
        </p:nvSpPr>
        <p:spPr bwMode="auto">
          <a:xfrm rot="9901366">
            <a:off x="6659563" y="4967289"/>
            <a:ext cx="1276350" cy="395287"/>
          </a:xfrm>
          <a:prstGeom prst="rightArrow">
            <a:avLst>
              <a:gd name="adj1" fmla="val 50000"/>
              <a:gd name="adj2" fmla="val 4994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191C743-BBB9-E943-97AD-3974D45C76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23367"/>
            <a:ext cx="65817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/>
              <a:t>SDK Requirements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22D56B8-5977-3D44-9839-401777DB0F2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600200"/>
            <a:ext cx="4656138" cy="3365024"/>
          </a:xfrm>
        </p:spPr>
        <p:txBody>
          <a:bodyPr>
            <a:spAutoFit/>
          </a:bodyPr>
          <a:lstStyle/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A C++ compiler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GCC on Linux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Visual Studio on Windows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 err="1"/>
              <a:t>Xcode</a:t>
            </a:r>
            <a:r>
              <a:rPr lang="en-GB" altLang="en-US" dirty="0"/>
              <a:t> on Mac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 dirty="0"/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 dirty="0"/>
          </a:p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 err="1"/>
              <a:t>CMake</a:t>
            </a:r>
            <a:r>
              <a:rPr lang="en-GB" altLang="en-US" dirty="0"/>
              <a:t> (recommended)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SDK includes </a:t>
            </a:r>
            <a:r>
              <a:rPr lang="en-GB" altLang="en-US" dirty="0" err="1"/>
              <a:t>CMake</a:t>
            </a:r>
            <a:r>
              <a:rPr lang="en-GB" altLang="en-US" dirty="0"/>
              <a:t> files describing header directories and libraries to assist setup of projects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FA888184-E03B-4340-B728-77710F62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371600"/>
            <a:ext cx="3541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B4E82587-62FD-4242-9C0E-848E053F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3954463"/>
            <a:ext cx="2595563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F35B0AF8-24D6-7848-ACE7-B761D6ABFD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33400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/>
              <a:t>SDK Setup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11B49A3-0FA6-435C-9288-BFFF1AA4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756" y="1752600"/>
            <a:ext cx="38957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Download 2 files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CUBIT™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CUBIT™ SDK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F35B0AF8-24D6-7848-ACE7-B761D6ABFD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0127" y="636814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/>
              <a:t>SDK Setup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5FF7C6E-B11C-4984-AF9E-44BB3582B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447801"/>
            <a:ext cx="389572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>
            <a:spAutoFit/>
          </a:bodyPr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Install CUBIT™</a:t>
            </a:r>
          </a:p>
          <a:p>
            <a:pPr marL="677863" lvl="1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Remember location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F0DF25D6-F736-4A64-B539-3EBA6F85B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514600"/>
            <a:ext cx="4762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1418</TotalTime>
  <Words>369</Words>
  <Application>Microsoft Office PowerPoint</Application>
  <PresentationFormat>Widescreen</PresentationFormat>
  <Paragraphs>88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Verdana</vt:lpstr>
      <vt:lpstr>coreform-ppt-theme</vt:lpstr>
      <vt:lpstr>PowerPoint Presentation</vt:lpstr>
      <vt:lpstr>Software Development Kit (SDK)</vt:lpstr>
      <vt:lpstr>SDK Features</vt:lpstr>
      <vt:lpstr>SDK Features</vt:lpstr>
      <vt:lpstr>SDK Features</vt:lpstr>
      <vt:lpstr>SDK Features</vt:lpstr>
      <vt:lpstr>SDK Requirements</vt:lpstr>
      <vt:lpstr>SDK Setup</vt:lpstr>
      <vt:lpstr>SDK Setup</vt:lpstr>
      <vt:lpstr>SDK Setup</vt:lpstr>
      <vt:lpstr>SDK Documentation</vt:lpstr>
      <vt:lpstr>SDK Examples</vt:lpstr>
      <vt:lpstr>Example 1</vt:lpstr>
      <vt:lpstr>Example 1</vt:lpstr>
      <vt:lpstr>Example 1</vt:lpstr>
      <vt:lpstr>Example 1</vt:lpstr>
    </vt:vector>
  </TitlesOfParts>
  <Company>Karl Merkley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Cubit Customization with Claro</dc:title>
  <cp:lastModifiedBy>Ben Taylor</cp:lastModifiedBy>
  <cp:revision>51</cp:revision>
  <dcterms:modified xsi:type="dcterms:W3CDTF">2021-01-14T19:07:45Z</dcterms:modified>
</cp:coreProperties>
</file>